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5143500" cx="9144000"/>
  <p:notesSz cx="6858000" cy="9144000"/>
  <p:embeddedFontLst>
    <p:embeddedFont>
      <p:font typeface="Roboto Black"/>
      <p:bold r:id="rId20"/>
      <p:boldItalic r:id="rId21"/>
    </p:embeddedFont>
    <p:embeddedFont>
      <p:font typeface="Oswald Medium"/>
      <p:regular r:id="rId22"/>
      <p:bold r:id="rId23"/>
    </p:embeddedFont>
    <p:embeddedFont>
      <p:font typeface="Roboto"/>
      <p:regular r:id="rId24"/>
      <p:bold r:id="rId25"/>
      <p:italic r:id="rId26"/>
      <p:boldItalic r:id="rId27"/>
    </p:embeddedFont>
    <p:embeddedFont>
      <p:font typeface="Roboto Medium"/>
      <p:regular r:id="rId28"/>
      <p:bold r:id="rId29"/>
      <p:italic r:id="rId30"/>
      <p:boldItalic r:id="rId31"/>
    </p:embeddedFont>
    <p:embeddedFont>
      <p:font typeface="Roboto Light"/>
      <p:regular r:id="rId32"/>
      <p:bold r:id="rId33"/>
      <p:italic r:id="rId34"/>
      <p:boldItalic r:id="rId35"/>
    </p:embeddedFont>
    <p:embeddedFont>
      <p:font typeface="Oswald"/>
      <p:regular r:id="rId36"/>
      <p:bold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Black-bold.fntdata"/><Relationship Id="rId22" Type="http://schemas.openxmlformats.org/officeDocument/2006/relationships/font" Target="fonts/OswaldMedium-regular.fntdata"/><Relationship Id="rId21" Type="http://schemas.openxmlformats.org/officeDocument/2006/relationships/font" Target="fonts/RobotoBlack-boldItalic.fntdata"/><Relationship Id="rId24" Type="http://schemas.openxmlformats.org/officeDocument/2006/relationships/font" Target="fonts/Roboto-regular.fntdata"/><Relationship Id="rId23" Type="http://schemas.openxmlformats.org/officeDocument/2006/relationships/font" Target="fonts/OswaldMedium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Roboto-italic.fntdata"/><Relationship Id="rId25" Type="http://schemas.openxmlformats.org/officeDocument/2006/relationships/font" Target="fonts/Roboto-bold.fntdata"/><Relationship Id="rId28" Type="http://schemas.openxmlformats.org/officeDocument/2006/relationships/font" Target="fonts/RobotoMedium-regular.fntdata"/><Relationship Id="rId27" Type="http://schemas.openxmlformats.org/officeDocument/2006/relationships/font" Target="fonts/Roboto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RobotoMedium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RobotoMedium-boldItalic.fntdata"/><Relationship Id="rId30" Type="http://schemas.openxmlformats.org/officeDocument/2006/relationships/font" Target="fonts/RobotoMedium-italic.fntdata"/><Relationship Id="rId11" Type="http://schemas.openxmlformats.org/officeDocument/2006/relationships/slide" Target="slides/slide6.xml"/><Relationship Id="rId33" Type="http://schemas.openxmlformats.org/officeDocument/2006/relationships/font" Target="fonts/RobotoLight-bold.fntdata"/><Relationship Id="rId10" Type="http://schemas.openxmlformats.org/officeDocument/2006/relationships/slide" Target="slides/slide5.xml"/><Relationship Id="rId32" Type="http://schemas.openxmlformats.org/officeDocument/2006/relationships/font" Target="fonts/RobotoLight-regular.fntdata"/><Relationship Id="rId13" Type="http://schemas.openxmlformats.org/officeDocument/2006/relationships/slide" Target="slides/slide8.xml"/><Relationship Id="rId35" Type="http://schemas.openxmlformats.org/officeDocument/2006/relationships/font" Target="fonts/RobotoLight-boldItalic.fntdata"/><Relationship Id="rId12" Type="http://schemas.openxmlformats.org/officeDocument/2006/relationships/slide" Target="slides/slide7.xml"/><Relationship Id="rId34" Type="http://schemas.openxmlformats.org/officeDocument/2006/relationships/font" Target="fonts/RobotoLight-italic.fntdata"/><Relationship Id="rId15" Type="http://schemas.openxmlformats.org/officeDocument/2006/relationships/slide" Target="slides/slide10.xml"/><Relationship Id="rId37" Type="http://schemas.openxmlformats.org/officeDocument/2006/relationships/font" Target="fonts/Oswald-bold.fntdata"/><Relationship Id="rId14" Type="http://schemas.openxmlformats.org/officeDocument/2006/relationships/slide" Target="slides/slide9.xml"/><Relationship Id="rId36" Type="http://schemas.openxmlformats.org/officeDocument/2006/relationships/font" Target="fonts/Oswald-regular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" name="Google Shape;58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0e18240fa5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1" name="Google Shape;161;g20e18240fa5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0e157f303f_0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0" name="Google Shape;170;g20e157f303f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a8c16d95d7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8" name="Google Shape;178;g3a8c16d95d7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0e157f303f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8" name="Google Shape;188;g20e157f303f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0e157f303f_0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7" name="Google Shape;197;g20e157f303f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0e157f303f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" name="Google Shape;67;g20e157f303f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0e18a48cf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9" name="Google Shape;89;g20e18a48cf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0e157f303f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3" name="Google Shape;103;g20e157f303f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0e157f303f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3" name="Google Shape;113;g20e157f303f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0e157f303f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2" name="Google Shape;122;g20e157f303f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0e157f303f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2" name="Google Shape;132;g20e157f303f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0e157f303f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2" name="Google Shape;142;g20e157f303f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0e16e5451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0" name="Google Shape;150;g20e16e5451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" name="Google Shape;11;p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9" name="Google Shape;4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2" name="Google Shape;52;p12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3" name="Google Shape;53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" name="Google Shape;15;p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" name="Google Shape;16;p3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" name="Google Shape;17;p3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1" name="Google Shape;21;p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6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3" name="Google Shape;33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6" name="Google Shape;36;p8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10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4" name="Google Shape;44;p10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5" name="Google Shape;45;p10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6" name="Google Shape;46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jpg"/><Relationship Id="rId4" Type="http://schemas.openxmlformats.org/officeDocument/2006/relationships/image" Target="../media/image3.png"/><Relationship Id="rId5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jpg"/><Relationship Id="rId4" Type="http://schemas.openxmlformats.org/officeDocument/2006/relationships/image" Target="../media/image3.png"/><Relationship Id="rId5" Type="http://schemas.openxmlformats.org/officeDocument/2006/relationships/image" Target="../media/image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Relationship Id="rId4" Type="http://schemas.openxmlformats.org/officeDocument/2006/relationships/image" Target="../media/image4.png"/><Relationship Id="rId5" Type="http://schemas.openxmlformats.org/officeDocument/2006/relationships/image" Target="../media/image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Relationship Id="rId4" Type="http://schemas.openxmlformats.org/officeDocument/2006/relationships/image" Target="../media/image9.png"/><Relationship Id="rId5" Type="http://schemas.openxmlformats.org/officeDocument/2006/relationships/image" Target="../media/image3.png"/><Relationship Id="rId6" Type="http://schemas.openxmlformats.org/officeDocument/2006/relationships/image" Target="../media/image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Relationship Id="rId4" Type="http://schemas.openxmlformats.org/officeDocument/2006/relationships/image" Target="../media/image10.png"/><Relationship Id="rId5" Type="http://schemas.openxmlformats.org/officeDocument/2006/relationships/image" Target="../media/image3.png"/><Relationship Id="rId6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jpg"/><Relationship Id="rId4" Type="http://schemas.openxmlformats.org/officeDocument/2006/relationships/image" Target="../media/image3.png"/><Relationship Id="rId5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jpg"/><Relationship Id="rId4" Type="http://schemas.openxmlformats.org/officeDocument/2006/relationships/image" Target="../media/image4.png"/><Relationship Id="rId5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/>
        </p:nvSpPr>
        <p:spPr>
          <a:xfrm>
            <a:off x="1508750" y="1644725"/>
            <a:ext cx="35469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es-CO" sz="5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TÍTULO PRINCIPAL</a:t>
            </a:r>
            <a:endParaRPr b="1" i="0" sz="5000" u="none" cap="none" strike="noStrike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61" name="Google Shape;61;p14"/>
          <p:cNvSpPr/>
          <p:nvPr/>
        </p:nvSpPr>
        <p:spPr>
          <a:xfrm>
            <a:off x="1563750" y="1167025"/>
            <a:ext cx="1384500" cy="222300"/>
          </a:xfrm>
          <a:prstGeom prst="roundRect">
            <a:avLst>
              <a:gd fmla="val 16667" name="adj"/>
            </a:avLst>
          </a:prstGeom>
          <a:solidFill>
            <a:srgbClr val="6966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1" lang="es-CO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Fecha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14"/>
          <p:cNvSpPr txBox="1"/>
          <p:nvPr/>
        </p:nvSpPr>
        <p:spPr>
          <a:xfrm>
            <a:off x="1508750" y="3214625"/>
            <a:ext cx="3546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2000" u="none" cap="none" strike="noStrike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Subtítulo</a:t>
            </a:r>
            <a:endParaRPr b="0" i="0" sz="2000" u="none" cap="none" strike="noStrike">
              <a:solidFill>
                <a:srgbClr val="FFFFFF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63" name="Google Shape;63;p14" title="LOGO_Bogota_Blanco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6593" y="196275"/>
            <a:ext cx="923400" cy="46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 title="BogMiCiudad_02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9325" y="156075"/>
            <a:ext cx="681300" cy="50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3"/>
          <p:cNvSpPr txBox="1"/>
          <p:nvPr/>
        </p:nvSpPr>
        <p:spPr>
          <a:xfrm>
            <a:off x="1174350" y="1098325"/>
            <a:ext cx="1696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es-CO" sz="4000">
                <a:solidFill>
                  <a:srgbClr val="E6724F"/>
                </a:solidFill>
                <a:latin typeface="Oswald"/>
                <a:ea typeface="Oswald"/>
                <a:cs typeface="Oswald"/>
                <a:sym typeface="Oswald"/>
              </a:rPr>
              <a:t>TÍTULO</a:t>
            </a:r>
            <a:endParaRPr b="1" i="0" sz="4000" u="none" cap="none" strike="noStrike">
              <a:solidFill>
                <a:srgbClr val="E6724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cxnSp>
        <p:nvCxnSpPr>
          <p:cNvPr id="164" name="Google Shape;164;p23"/>
          <p:cNvCxnSpPr/>
          <p:nvPr/>
        </p:nvCxnSpPr>
        <p:spPr>
          <a:xfrm>
            <a:off x="1246575" y="1837225"/>
            <a:ext cx="1843500" cy="0"/>
          </a:xfrm>
          <a:prstGeom prst="straightConnector1">
            <a:avLst/>
          </a:prstGeom>
          <a:noFill/>
          <a:ln cap="flat" cmpd="sng" w="9525">
            <a:solidFill>
              <a:srgbClr val="6966F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5" name="Google Shape;165;p23"/>
          <p:cNvSpPr txBox="1"/>
          <p:nvPr/>
        </p:nvSpPr>
        <p:spPr>
          <a:xfrm>
            <a:off x="1174350" y="2223450"/>
            <a:ext cx="6795300" cy="224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2100" u="none" cap="none" strike="noStrike">
                <a:solidFill>
                  <a:srgbClr val="434343"/>
                </a:solidFill>
                <a:latin typeface="Roboto Medium"/>
                <a:ea typeface="Roboto Medium"/>
                <a:cs typeface="Roboto Medium"/>
                <a:sym typeface="Roboto Medium"/>
              </a:rPr>
              <a:t>Lorem ipsum dolor sit amet, consectetur adipiscing elit, sed do eiusmod tempor incididunt ut labore et dolore magna aliqua.</a:t>
            </a:r>
            <a:endParaRPr b="0" i="0" sz="2100" u="none" cap="none" strike="noStrike">
              <a:solidFill>
                <a:srgbClr val="434343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br>
              <a:rPr b="0" i="0" lang="es-CO" sz="1400" u="none" cap="none" strike="noStrike">
                <a:solidFill>
                  <a:srgbClr val="AEE5E8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b="1" i="0" lang="es-CO" sz="1600" u="none" cap="none" strike="noStrike">
                <a:solidFill>
                  <a:srgbClr val="E6724F"/>
                </a:solidFill>
                <a:latin typeface="Roboto"/>
                <a:ea typeface="Roboto"/>
                <a:cs typeface="Roboto"/>
                <a:sym typeface="Roboto"/>
              </a:rPr>
              <a:t>Subtítulo</a:t>
            </a:r>
            <a:endParaRPr b="1" i="0" sz="1600" u="none" cap="none" strike="noStrike">
              <a:solidFill>
                <a:srgbClr val="E6724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quis nostrud exercitation ullamco laboris nisi ut aliquip ex ea commodo consequat. </a:t>
            </a:r>
            <a:r>
              <a:rPr b="0" i="1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Duis aute irure dolor</a:t>
            </a: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 in reprehenderit in voluptate velit esse cillum dolore eu fugiat nulla pariatur. Excepteur sint occaecat cupidatat non proident, sunt in culpa qui officia deserunt mollit anim id est laborum.</a:t>
            </a:r>
            <a:endParaRPr b="0" i="0" sz="14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166" name="Google Shape;166;p23" title="LOGO_Bogota_Negr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01900" y="179150"/>
            <a:ext cx="858426" cy="42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3" title="BogMiCiudad_03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792" y="117672"/>
            <a:ext cx="682164" cy="502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4"/>
          <p:cNvSpPr txBox="1"/>
          <p:nvPr/>
        </p:nvSpPr>
        <p:spPr>
          <a:xfrm>
            <a:off x="2884275" y="1455150"/>
            <a:ext cx="3205200" cy="15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es-CO" sz="4800">
                <a:solidFill>
                  <a:srgbClr val="6966F2"/>
                </a:solidFill>
                <a:latin typeface="Oswald"/>
                <a:ea typeface="Oswald"/>
                <a:cs typeface="Oswald"/>
                <a:sym typeface="Oswald"/>
              </a:rPr>
              <a:t>INICIO DE SECCIÓN 1</a:t>
            </a:r>
            <a:endParaRPr b="1" i="0" sz="4800" u="none" cap="none" strike="noStrike">
              <a:solidFill>
                <a:srgbClr val="6966F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73" name="Google Shape;173;p24"/>
          <p:cNvSpPr/>
          <p:nvPr/>
        </p:nvSpPr>
        <p:spPr>
          <a:xfrm>
            <a:off x="3426825" y="3246500"/>
            <a:ext cx="2120100" cy="215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1" lang="es-CO" sz="900" u="none" cap="none" strike="noStrike">
                <a:solidFill>
                  <a:srgbClr val="E6724F"/>
                </a:solidFill>
                <a:latin typeface="Roboto"/>
                <a:ea typeface="Roboto"/>
                <a:cs typeface="Roboto"/>
                <a:sym typeface="Roboto"/>
              </a:rPr>
              <a:t>Nota</a:t>
            </a:r>
            <a:endParaRPr b="0" i="0" sz="900" u="none" cap="none" strike="noStrike">
              <a:solidFill>
                <a:srgbClr val="E6724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4" name="Google Shape;174;p24" title="LOGO_Bogota_Blanco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6593" y="196275"/>
            <a:ext cx="923400" cy="46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4" title="BogMiCiudad_02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9325" y="156075"/>
            <a:ext cx="681300" cy="50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86525" y="-766600"/>
            <a:ext cx="2433798" cy="2433798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5"/>
          <p:cNvSpPr txBox="1"/>
          <p:nvPr/>
        </p:nvSpPr>
        <p:spPr>
          <a:xfrm>
            <a:off x="1174350" y="1098325"/>
            <a:ext cx="1696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es-CO" sz="4000">
                <a:solidFill>
                  <a:srgbClr val="E6724F"/>
                </a:solidFill>
                <a:latin typeface="Oswald"/>
                <a:ea typeface="Oswald"/>
                <a:cs typeface="Oswald"/>
                <a:sym typeface="Oswald"/>
              </a:rPr>
              <a:t>TÍTULO</a:t>
            </a:r>
            <a:endParaRPr b="1" i="0" sz="4000" u="none" cap="none" strike="noStrike">
              <a:solidFill>
                <a:srgbClr val="E6724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cxnSp>
        <p:nvCxnSpPr>
          <p:cNvPr id="182" name="Google Shape;182;p25"/>
          <p:cNvCxnSpPr/>
          <p:nvPr/>
        </p:nvCxnSpPr>
        <p:spPr>
          <a:xfrm>
            <a:off x="1246575" y="1837225"/>
            <a:ext cx="1843500" cy="0"/>
          </a:xfrm>
          <a:prstGeom prst="straightConnector1">
            <a:avLst/>
          </a:prstGeom>
          <a:noFill/>
          <a:ln cap="flat" cmpd="sng" w="9525">
            <a:solidFill>
              <a:srgbClr val="6966F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3" name="Google Shape;183;p25"/>
          <p:cNvSpPr txBox="1"/>
          <p:nvPr/>
        </p:nvSpPr>
        <p:spPr>
          <a:xfrm>
            <a:off x="1174350" y="2024800"/>
            <a:ext cx="6795300" cy="224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2100" u="none" cap="none" strike="noStrike">
                <a:solidFill>
                  <a:srgbClr val="434343"/>
                </a:solidFill>
                <a:latin typeface="Roboto Medium"/>
                <a:ea typeface="Roboto Medium"/>
                <a:cs typeface="Roboto Medium"/>
                <a:sym typeface="Roboto Medium"/>
              </a:rPr>
              <a:t>Lorem ipsum dolor sit amet, consectetur adipiscing elit, sed do eiusmod tempor incididunt ut labore et dolore magna aliqua.</a:t>
            </a:r>
            <a:endParaRPr b="0" i="0" sz="2100" u="none" cap="none" strike="noStrike">
              <a:solidFill>
                <a:srgbClr val="434343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br>
              <a:rPr b="0" i="0" lang="es-CO" sz="1400" u="none" cap="none" strike="noStrike">
                <a:solidFill>
                  <a:srgbClr val="AEE5E8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b="1" i="0" lang="es-CO" sz="1600" u="none" cap="none" strike="noStrike">
                <a:solidFill>
                  <a:srgbClr val="E6724F"/>
                </a:solidFill>
                <a:latin typeface="Roboto"/>
                <a:ea typeface="Roboto"/>
                <a:cs typeface="Roboto"/>
                <a:sym typeface="Roboto"/>
              </a:rPr>
              <a:t>Subtítulo</a:t>
            </a:r>
            <a:endParaRPr b="1" i="0" sz="1600" u="none" cap="none" strike="noStrike">
              <a:solidFill>
                <a:srgbClr val="E6724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quis nostrud exercitation ullamco laboris nisi ut aliquip ex ea commodo consequat. </a:t>
            </a:r>
            <a:r>
              <a:rPr b="0" i="1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Duis aute irure dolor</a:t>
            </a: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 in reprehenderit in voluptate velit esse cillum dolore eu fugiat nulla pariatur. Excepteur sint occaecat cupidatat non proident, sunt in culpa qui officia deserunt mollit anim id est laborum.</a:t>
            </a:r>
            <a:endParaRPr b="0" i="0" sz="14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184" name="Google Shape;184;p25" title="LOGO_Bogota_Negro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01900" y="179150"/>
            <a:ext cx="858426" cy="42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5" title="BogMiCiudad_03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792" y="117672"/>
            <a:ext cx="682164" cy="502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26"/>
          <p:cNvPicPr preferRelativeResize="0"/>
          <p:nvPr/>
        </p:nvPicPr>
        <p:blipFill rotWithShape="1">
          <a:blip r:embed="rId4">
            <a:alphaModFix amt="80000"/>
          </a:blip>
          <a:srcRect b="0" l="0" r="0" t="0"/>
          <a:stretch/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6"/>
          <p:cNvSpPr txBox="1"/>
          <p:nvPr/>
        </p:nvSpPr>
        <p:spPr>
          <a:xfrm>
            <a:off x="1025250" y="783875"/>
            <a:ext cx="7093500" cy="6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O" sz="32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Destacado 1, frases notas, textos cortos.</a:t>
            </a:r>
            <a:endParaRPr b="1" i="0" sz="3200" u="none" cap="none" strike="noStrik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92" name="Google Shape;192;p26"/>
          <p:cNvSpPr txBox="1"/>
          <p:nvPr/>
        </p:nvSpPr>
        <p:spPr>
          <a:xfrm>
            <a:off x="0" y="4497000"/>
            <a:ext cx="4680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s-CO" sz="1000" u="none" cap="none" strike="noStrike">
                <a:solidFill>
                  <a:srgbClr val="AEE5E8"/>
                </a:solidFill>
                <a:latin typeface="Roboto"/>
                <a:ea typeface="Roboto"/>
                <a:cs typeface="Roboto"/>
                <a:sym typeface="Roboto"/>
              </a:rPr>
              <a:t>NOTA IMPORTANTE:</a:t>
            </a:r>
            <a:endParaRPr b="1" i="1" sz="1000" u="none" cap="none" strike="noStrike">
              <a:solidFill>
                <a:srgbClr val="AEE5E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es-CO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LA FOTO CAMBIA DE ACUERDO A LA NECESIDAD DE LA PRESENTACIÓN.</a:t>
            </a:r>
            <a:endParaRPr b="0" i="1" sz="10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es-CO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CON LA SIGUIENTE CARACTERíSTICA: </a:t>
            </a:r>
            <a:r>
              <a:rPr b="0" i="1" lang="es-CO" sz="1000" u="sng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OPACIDAD: 85%</a:t>
            </a:r>
            <a:endParaRPr b="0" i="1" sz="1000" u="sng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93" name="Google Shape;193;p26" title="LOGO_Bogota_Blanco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6593" y="196275"/>
            <a:ext cx="923400" cy="46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6" title="BogMiCiudad_02.png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99325" y="156075"/>
            <a:ext cx="681300" cy="50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966F2"/>
        </a:solidFill>
      </p:bgPr>
    </p:bg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7"/>
          <p:cNvSpPr txBox="1"/>
          <p:nvPr/>
        </p:nvSpPr>
        <p:spPr>
          <a:xfrm>
            <a:off x="2323450" y="1864500"/>
            <a:ext cx="3833400" cy="11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6900" u="none" cap="none" strike="noStrike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¡Gracias!</a:t>
            </a:r>
            <a:endParaRPr b="0" i="0" sz="6900" u="none" cap="none" strike="noStrike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200" name="Google Shape;200;p27"/>
          <p:cNvSpPr/>
          <p:nvPr/>
        </p:nvSpPr>
        <p:spPr>
          <a:xfrm>
            <a:off x="2799250" y="3146975"/>
            <a:ext cx="2881800" cy="2739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s-CO" sz="1200" u="none" cap="none" strike="noStrike">
                <a:solidFill>
                  <a:srgbClr val="FFB71B"/>
                </a:solidFill>
                <a:latin typeface="Roboto"/>
                <a:ea typeface="Roboto"/>
                <a:cs typeface="Roboto"/>
                <a:sym typeface="Roboto"/>
              </a:rPr>
              <a:t>www.culturarecreacionydeporte.gov.co</a:t>
            </a:r>
            <a:endParaRPr b="1" i="1" sz="1600" u="none" cap="none" strike="noStrike">
              <a:solidFill>
                <a:srgbClr val="FFB71B"/>
              </a:solidFill>
            </a:endParaRPr>
          </a:p>
        </p:txBody>
      </p:sp>
      <p:pic>
        <p:nvPicPr>
          <p:cNvPr id="201" name="Google Shape;201;p27" title="BogMiCiudad_0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325" y="156075"/>
            <a:ext cx="681300" cy="50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7" title="_SCRD_000_estarbn_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 rot="5400000">
            <a:off x="6263439" y="2276189"/>
            <a:ext cx="3227050" cy="2534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966F2"/>
        </a:solid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/>
        </p:nvSpPr>
        <p:spPr>
          <a:xfrm>
            <a:off x="1611250" y="839300"/>
            <a:ext cx="2814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O" sz="4000" u="none" cap="none" strike="noStrike">
                <a:solidFill>
                  <a:srgbClr val="AEE5E8"/>
                </a:solidFill>
                <a:latin typeface="Oswald"/>
                <a:ea typeface="Oswald"/>
                <a:cs typeface="Oswald"/>
                <a:sym typeface="Oswald"/>
              </a:rPr>
              <a:t>C</a:t>
            </a:r>
            <a:r>
              <a:rPr b="1" lang="es-CO" sz="4000">
                <a:solidFill>
                  <a:srgbClr val="AEE5E8"/>
                </a:solidFill>
                <a:latin typeface="Oswald"/>
                <a:ea typeface="Oswald"/>
                <a:cs typeface="Oswald"/>
                <a:sym typeface="Oswald"/>
              </a:rPr>
              <a:t>ONTENIDO</a:t>
            </a:r>
            <a:endParaRPr b="1" i="0" sz="4000" u="none" cap="none" strike="noStrike">
              <a:solidFill>
                <a:srgbClr val="AEE5E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cxnSp>
        <p:nvCxnSpPr>
          <p:cNvPr id="70" name="Google Shape;70;p15"/>
          <p:cNvCxnSpPr/>
          <p:nvPr/>
        </p:nvCxnSpPr>
        <p:spPr>
          <a:xfrm>
            <a:off x="1660900" y="2196850"/>
            <a:ext cx="5227800" cy="0"/>
          </a:xfrm>
          <a:prstGeom prst="straightConnector1">
            <a:avLst/>
          </a:prstGeom>
          <a:noFill/>
          <a:ln cap="flat" cmpd="sng" w="9525">
            <a:solidFill>
              <a:srgbClr val="AEE5E8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1" name="Google Shape;71;p15"/>
          <p:cNvCxnSpPr/>
          <p:nvPr/>
        </p:nvCxnSpPr>
        <p:spPr>
          <a:xfrm>
            <a:off x="1660900" y="2758275"/>
            <a:ext cx="5227800" cy="0"/>
          </a:xfrm>
          <a:prstGeom prst="straightConnector1">
            <a:avLst/>
          </a:prstGeom>
          <a:noFill/>
          <a:ln cap="flat" cmpd="sng" w="9525">
            <a:solidFill>
              <a:srgbClr val="AEE5E8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2" name="Google Shape;72;p15"/>
          <p:cNvCxnSpPr/>
          <p:nvPr/>
        </p:nvCxnSpPr>
        <p:spPr>
          <a:xfrm>
            <a:off x="1660900" y="3319700"/>
            <a:ext cx="5227800" cy="0"/>
          </a:xfrm>
          <a:prstGeom prst="straightConnector1">
            <a:avLst/>
          </a:prstGeom>
          <a:noFill/>
          <a:ln cap="flat" cmpd="sng" w="9525">
            <a:solidFill>
              <a:srgbClr val="AEE5E8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3" name="Google Shape;73;p15"/>
          <p:cNvCxnSpPr/>
          <p:nvPr/>
        </p:nvCxnSpPr>
        <p:spPr>
          <a:xfrm>
            <a:off x="1660900" y="3881125"/>
            <a:ext cx="5227800" cy="0"/>
          </a:xfrm>
          <a:prstGeom prst="straightConnector1">
            <a:avLst/>
          </a:prstGeom>
          <a:noFill/>
          <a:ln cap="flat" cmpd="sng" w="9525">
            <a:solidFill>
              <a:srgbClr val="AEE5E8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4" name="Google Shape;74;p15"/>
          <p:cNvCxnSpPr/>
          <p:nvPr/>
        </p:nvCxnSpPr>
        <p:spPr>
          <a:xfrm>
            <a:off x="1660900" y="4442550"/>
            <a:ext cx="5227800" cy="0"/>
          </a:xfrm>
          <a:prstGeom prst="straightConnector1">
            <a:avLst/>
          </a:prstGeom>
          <a:noFill/>
          <a:ln cap="flat" cmpd="sng" w="9525">
            <a:solidFill>
              <a:srgbClr val="AEE5E8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5" name="Google Shape;75;p15"/>
          <p:cNvSpPr txBox="1"/>
          <p:nvPr/>
        </p:nvSpPr>
        <p:spPr>
          <a:xfrm>
            <a:off x="1660900" y="1649775"/>
            <a:ext cx="4917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s-CO" sz="2100" u="none" cap="none" strike="noStrik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1. </a:t>
            </a:r>
            <a:endParaRPr b="0" i="0" sz="1400" u="none" cap="none" strike="noStrike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76" name="Google Shape;76;p15"/>
          <p:cNvSpPr txBox="1"/>
          <p:nvPr/>
        </p:nvSpPr>
        <p:spPr>
          <a:xfrm>
            <a:off x="1660900" y="2239813"/>
            <a:ext cx="4917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s-CO" sz="2100" u="none" cap="none" strike="noStrik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2. </a:t>
            </a:r>
            <a:endParaRPr b="0" i="0" sz="1400" u="none" cap="none" strike="noStrike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77" name="Google Shape;77;p15"/>
          <p:cNvSpPr txBox="1"/>
          <p:nvPr/>
        </p:nvSpPr>
        <p:spPr>
          <a:xfrm>
            <a:off x="1660900" y="2801225"/>
            <a:ext cx="4917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s-CO" sz="2100" u="none" cap="none" strike="noStrik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3. </a:t>
            </a:r>
            <a:endParaRPr b="0" i="0" sz="1400" u="none" cap="none" strike="noStrike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78" name="Google Shape;78;p15"/>
          <p:cNvSpPr txBox="1"/>
          <p:nvPr/>
        </p:nvSpPr>
        <p:spPr>
          <a:xfrm>
            <a:off x="1660900" y="3362663"/>
            <a:ext cx="4917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s-CO" sz="2100" u="none" cap="none" strike="noStrik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4. </a:t>
            </a:r>
            <a:endParaRPr b="0" i="0" sz="1400" u="none" cap="none" strike="noStrike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79" name="Google Shape;79;p15"/>
          <p:cNvSpPr txBox="1"/>
          <p:nvPr/>
        </p:nvSpPr>
        <p:spPr>
          <a:xfrm>
            <a:off x="1660900" y="3924075"/>
            <a:ext cx="4917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s-CO" sz="2100" u="none" cap="none" strike="noStrik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5. </a:t>
            </a:r>
            <a:endParaRPr b="0" i="0" sz="1400" u="none" cap="none" strike="noStrike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80" name="Google Shape;80;p15"/>
          <p:cNvSpPr txBox="1"/>
          <p:nvPr/>
        </p:nvSpPr>
        <p:spPr>
          <a:xfrm>
            <a:off x="2270625" y="1649775"/>
            <a:ext cx="41319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s-CO" sz="21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Tema 1</a:t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1" name="Google Shape;81;p15"/>
          <p:cNvSpPr txBox="1"/>
          <p:nvPr/>
        </p:nvSpPr>
        <p:spPr>
          <a:xfrm>
            <a:off x="2270625" y="2239813"/>
            <a:ext cx="41319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s-CO" sz="21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Tema 2</a:t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2" name="Google Shape;82;p15"/>
          <p:cNvSpPr txBox="1"/>
          <p:nvPr/>
        </p:nvSpPr>
        <p:spPr>
          <a:xfrm>
            <a:off x="2270625" y="2801225"/>
            <a:ext cx="41319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s-CO" sz="21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Tema 3</a:t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3" name="Google Shape;83;p15"/>
          <p:cNvSpPr txBox="1"/>
          <p:nvPr/>
        </p:nvSpPr>
        <p:spPr>
          <a:xfrm>
            <a:off x="2270625" y="3391263"/>
            <a:ext cx="41319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s-CO" sz="21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Tema 4</a:t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4" name="Google Shape;84;p15"/>
          <p:cNvSpPr txBox="1"/>
          <p:nvPr/>
        </p:nvSpPr>
        <p:spPr>
          <a:xfrm>
            <a:off x="2270625" y="3924075"/>
            <a:ext cx="41319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s-CO" sz="21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Tema 5</a:t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5" name="Google Shape;85;p15" title="LOGO_Bogota_Negr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01900" y="179150"/>
            <a:ext cx="858426" cy="42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 title="BogMiCiudad_03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792" y="117672"/>
            <a:ext cx="682164" cy="502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/>
          <p:nvPr/>
        </p:nvSpPr>
        <p:spPr>
          <a:xfrm>
            <a:off x="608400" y="1517650"/>
            <a:ext cx="8382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O" sz="6000" u="none" cap="none" strike="noStrike">
                <a:solidFill>
                  <a:srgbClr val="E6724F"/>
                </a:solidFill>
                <a:latin typeface="Oswald"/>
                <a:ea typeface="Oswald"/>
                <a:cs typeface="Oswald"/>
                <a:sym typeface="Oswald"/>
              </a:rPr>
              <a:t>1/</a:t>
            </a:r>
            <a:endParaRPr b="0" i="0" sz="6000" u="none" cap="none" strike="noStrike">
              <a:solidFill>
                <a:srgbClr val="E6724F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92" name="Google Shape;92;p16"/>
          <p:cNvSpPr txBox="1"/>
          <p:nvPr/>
        </p:nvSpPr>
        <p:spPr>
          <a:xfrm>
            <a:off x="2629100" y="1517650"/>
            <a:ext cx="9747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O" sz="6000" u="none" cap="none" strike="noStrike">
                <a:solidFill>
                  <a:srgbClr val="AEE5E8"/>
                </a:solidFill>
                <a:latin typeface="Oswald"/>
                <a:ea typeface="Oswald"/>
                <a:cs typeface="Oswald"/>
                <a:sym typeface="Oswald"/>
              </a:rPr>
              <a:t>2/</a:t>
            </a:r>
            <a:endParaRPr b="0" i="0" sz="6000" u="none" cap="none" strike="noStrike">
              <a:solidFill>
                <a:srgbClr val="AEE5E8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93" name="Google Shape;93;p16"/>
          <p:cNvSpPr txBox="1"/>
          <p:nvPr/>
        </p:nvSpPr>
        <p:spPr>
          <a:xfrm>
            <a:off x="4786288" y="1517650"/>
            <a:ext cx="9747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O" sz="6000" u="none" cap="none" strike="noStrike">
                <a:solidFill>
                  <a:srgbClr val="6966F2"/>
                </a:solidFill>
                <a:latin typeface="Oswald"/>
                <a:ea typeface="Oswald"/>
                <a:cs typeface="Oswald"/>
                <a:sym typeface="Oswald"/>
              </a:rPr>
              <a:t>3/</a:t>
            </a:r>
            <a:endParaRPr b="0" i="0" sz="6000" u="none" cap="none" strike="noStrike">
              <a:solidFill>
                <a:srgbClr val="6966F2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94" name="Google Shape;94;p16"/>
          <p:cNvSpPr txBox="1"/>
          <p:nvPr/>
        </p:nvSpPr>
        <p:spPr>
          <a:xfrm>
            <a:off x="6943500" y="1517650"/>
            <a:ext cx="9747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O" sz="6000" u="none" cap="none" strike="noStrike">
                <a:solidFill>
                  <a:srgbClr val="FFB71B"/>
                </a:solidFill>
                <a:latin typeface="Oswald"/>
                <a:ea typeface="Oswald"/>
                <a:cs typeface="Oswald"/>
                <a:sym typeface="Oswald"/>
              </a:rPr>
              <a:t>4/</a:t>
            </a:r>
            <a:endParaRPr b="0" i="0" sz="6000" u="none" cap="none" strike="noStrike">
              <a:solidFill>
                <a:srgbClr val="FFB71B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95" name="Google Shape;95;p16"/>
          <p:cNvSpPr txBox="1"/>
          <p:nvPr/>
        </p:nvSpPr>
        <p:spPr>
          <a:xfrm>
            <a:off x="608400" y="2533450"/>
            <a:ext cx="1562100" cy="13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O" sz="1400" u="none" cap="none" strike="noStrik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LOREM IPSUM DOLOR SIT AMET</a:t>
            </a: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 consectetur adipiscing elit, sed do eiusmod.</a:t>
            </a:r>
            <a:endParaRPr b="0" i="0" sz="14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96" name="Google Shape;96;p16"/>
          <p:cNvSpPr txBox="1"/>
          <p:nvPr/>
        </p:nvSpPr>
        <p:spPr>
          <a:xfrm>
            <a:off x="2584799" y="2533450"/>
            <a:ext cx="1562100" cy="13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O" sz="1400" u="none" cap="none" strike="noStrik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LOREM IPSUM DOLOR SIT AMET</a:t>
            </a: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 consectetur adipiscing elit, sed do eiusmod.</a:t>
            </a:r>
            <a:endParaRPr b="0" i="0" sz="14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97" name="Google Shape;97;p16"/>
          <p:cNvSpPr txBox="1"/>
          <p:nvPr/>
        </p:nvSpPr>
        <p:spPr>
          <a:xfrm>
            <a:off x="4786300" y="2533450"/>
            <a:ext cx="1562100" cy="13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O" sz="1400" u="none" cap="none" strike="noStrik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LOREM IPSUM DOLOR SIT AMET</a:t>
            </a: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 consectetur adipiscing elit, sed do eiusmod.</a:t>
            </a:r>
            <a:endParaRPr b="0" i="0" sz="14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98" name="Google Shape;98;p16"/>
          <p:cNvSpPr txBox="1"/>
          <p:nvPr/>
        </p:nvSpPr>
        <p:spPr>
          <a:xfrm>
            <a:off x="6762699" y="2533450"/>
            <a:ext cx="1562100" cy="13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O" sz="1400" u="none" cap="none" strike="noStrik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LOREM IPSUM DOLOR SIT AMET</a:t>
            </a: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 consectetur adipiscing elit, sed do eiusmod.</a:t>
            </a:r>
            <a:endParaRPr b="0" i="0" sz="14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99" name="Google Shape;99;p16" title="LOGO_Bogota_Negr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01900" y="179150"/>
            <a:ext cx="858426" cy="42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6" title="BogMiCiudad_03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792" y="117672"/>
            <a:ext cx="682164" cy="502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7"/>
          <p:cNvSpPr txBox="1"/>
          <p:nvPr/>
        </p:nvSpPr>
        <p:spPr>
          <a:xfrm>
            <a:off x="849075" y="1142925"/>
            <a:ext cx="1696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O" sz="4000" u="none" cap="none" strike="noStrike">
                <a:solidFill>
                  <a:srgbClr val="E6724F"/>
                </a:solidFill>
                <a:latin typeface="Oswald"/>
                <a:ea typeface="Oswald"/>
                <a:cs typeface="Oswald"/>
                <a:sym typeface="Oswald"/>
              </a:rPr>
              <a:t>T</a:t>
            </a:r>
            <a:r>
              <a:rPr b="1" lang="es-CO" sz="4000">
                <a:solidFill>
                  <a:srgbClr val="E6724F"/>
                </a:solidFill>
                <a:latin typeface="Oswald"/>
                <a:ea typeface="Oswald"/>
                <a:cs typeface="Oswald"/>
                <a:sym typeface="Oswald"/>
              </a:rPr>
              <a:t>ÍTULO</a:t>
            </a:r>
            <a:endParaRPr b="1" i="0" sz="4000" u="none" cap="none" strike="noStrike">
              <a:solidFill>
                <a:srgbClr val="E6724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cxnSp>
        <p:nvCxnSpPr>
          <p:cNvPr id="106" name="Google Shape;106;p17"/>
          <p:cNvCxnSpPr/>
          <p:nvPr/>
        </p:nvCxnSpPr>
        <p:spPr>
          <a:xfrm>
            <a:off x="1013525" y="1837300"/>
            <a:ext cx="1843500" cy="0"/>
          </a:xfrm>
          <a:prstGeom prst="straightConnector1">
            <a:avLst/>
          </a:prstGeom>
          <a:noFill/>
          <a:ln cap="flat" cmpd="sng" w="9525">
            <a:solidFill>
              <a:srgbClr val="5B419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7" name="Google Shape;107;p17"/>
          <p:cNvSpPr txBox="1"/>
          <p:nvPr/>
        </p:nvSpPr>
        <p:spPr>
          <a:xfrm>
            <a:off x="834950" y="2088075"/>
            <a:ext cx="3769200" cy="231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"</a:t>
            </a:r>
            <a:r>
              <a:rPr b="1" i="0" lang="es-CO" sz="1400" u="none" cap="none" strike="noStrik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Lorem ipsum dolor sit amet,</a:t>
            </a: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 consectetur adipiscing elit, sed do eiusmod tempor incididunt ut labore et dolore magna aliqua.</a:t>
            </a:r>
            <a:b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Ut enim ad minim veniam, quis nostrud exercitation ullamco laboris nisi ut aliquip ex ea commodo consequat. </a:t>
            </a:r>
            <a:r>
              <a:rPr b="0" i="1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Duis aute irure dolor</a:t>
            </a: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 in reprehenderit in voluptate velit esse cillum dolore eu fugiat nulla pariatur. Excepteur sint occaecat cupidatat non proident, sunt in culpa qui officia deserunt mollit anim id est laborum."</a:t>
            </a:r>
            <a:endParaRPr b="0" i="0" sz="14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08" name="Google Shape;108;p17"/>
          <p:cNvSpPr txBox="1"/>
          <p:nvPr/>
        </p:nvSpPr>
        <p:spPr>
          <a:xfrm>
            <a:off x="4894376" y="2088075"/>
            <a:ext cx="3769200" cy="17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600" u="none" cap="none" strike="noStrike">
                <a:solidFill>
                  <a:srgbClr val="FFB71B"/>
                </a:solidFill>
                <a:latin typeface="Roboto"/>
                <a:ea typeface="Roboto"/>
                <a:cs typeface="Roboto"/>
                <a:sym typeface="Roboto"/>
              </a:rPr>
              <a:t>Subtítulo</a:t>
            </a:r>
            <a:endParaRPr b="1" i="0" sz="1600" u="none" cap="none" strike="noStrike">
              <a:solidFill>
                <a:srgbClr val="FFB71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Lorem ipsum dolor sit amet, consectetur adipiscing elit, sed do eiusmod tempor incididunt ut labore et dolore magna aliqua:</a:t>
            </a:r>
            <a:endParaRPr b="0" i="0" sz="14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29845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6724F"/>
              </a:buClr>
              <a:buSzPts val="1100"/>
              <a:buFont typeface="Roboto Thin"/>
              <a:buChar char="➔"/>
            </a:pP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Bullet 1</a:t>
            </a:r>
            <a:endParaRPr b="0" i="0" sz="14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29845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6724F"/>
              </a:buClr>
              <a:buSzPts val="1100"/>
              <a:buFont typeface="Roboto Thin"/>
              <a:buChar char="➔"/>
            </a:pP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Bullet 2</a:t>
            </a:r>
            <a:endParaRPr b="0" i="0" sz="14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29845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6724F"/>
              </a:buClr>
              <a:buSzPts val="1100"/>
              <a:buFont typeface="Roboto Light"/>
              <a:buChar char="➔"/>
            </a:pP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Bullet 3</a:t>
            </a:r>
            <a:endParaRPr b="0" i="0" sz="14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109" name="Google Shape;109;p17" title="LOGO_Bogota_Negr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01900" y="179150"/>
            <a:ext cx="858426" cy="42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7" title="BogMiCiudad_03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792" y="117672"/>
            <a:ext cx="682164" cy="502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8"/>
          <p:cNvPicPr preferRelativeResize="0"/>
          <p:nvPr/>
        </p:nvPicPr>
        <p:blipFill rotWithShape="1">
          <a:blip r:embed="rId4">
            <a:alphaModFix amt="85000"/>
          </a:blip>
          <a:srcRect b="0" l="0" r="0" t="0"/>
          <a:stretch/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8"/>
          <p:cNvSpPr txBox="1"/>
          <p:nvPr/>
        </p:nvSpPr>
        <p:spPr>
          <a:xfrm>
            <a:off x="466425" y="1343125"/>
            <a:ext cx="37293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O" sz="40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Destacado 1, frases notas, textos cortos</a:t>
            </a:r>
            <a:endParaRPr b="1" i="0" sz="4000" u="none" cap="none" strike="noStrik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17" name="Google Shape;117;p18"/>
          <p:cNvSpPr txBox="1"/>
          <p:nvPr/>
        </p:nvSpPr>
        <p:spPr>
          <a:xfrm>
            <a:off x="0" y="4343100"/>
            <a:ext cx="36246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s-CO" sz="1000" u="none" cap="none" strike="noStrike">
                <a:solidFill>
                  <a:srgbClr val="AEE5E8"/>
                </a:solidFill>
                <a:latin typeface="Roboto"/>
                <a:ea typeface="Roboto"/>
                <a:cs typeface="Roboto"/>
                <a:sym typeface="Roboto"/>
              </a:rPr>
              <a:t>NOTA IMPORTANTE:</a:t>
            </a:r>
            <a:endParaRPr b="1" i="1" sz="1000" u="none" cap="none" strike="noStrike">
              <a:solidFill>
                <a:srgbClr val="AEE5E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es-CO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LA FOTO CAMBIA DE ACUERDO A LA NECESIDAD DE LA PRESENTACIÓN. CON LA SIGUIENTE CARACTERíSTICA:</a:t>
            </a:r>
            <a:endParaRPr b="0" i="1" sz="10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es-CO" sz="1000" u="sng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OPACIDAD: 85%</a:t>
            </a:r>
            <a:endParaRPr b="0" i="1" sz="1000" u="sng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8" name="Google Shape;118;p18" title="LOGO_Bogota_Blanco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6593" y="196275"/>
            <a:ext cx="923400" cy="46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8" title="BogMiCiudad_02.png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99325" y="156075"/>
            <a:ext cx="681300" cy="50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9"/>
          <p:cNvSpPr/>
          <p:nvPr/>
        </p:nvSpPr>
        <p:spPr>
          <a:xfrm>
            <a:off x="0" y="0"/>
            <a:ext cx="3838800" cy="5143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3F228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FOTO</a:t>
            </a:r>
            <a:endParaRPr b="1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5" name="Google Shape;125;p19"/>
          <p:cNvSpPr txBox="1"/>
          <p:nvPr/>
        </p:nvSpPr>
        <p:spPr>
          <a:xfrm>
            <a:off x="4392850" y="814725"/>
            <a:ext cx="1696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O" sz="4000" u="none" cap="none" strike="noStrike">
                <a:solidFill>
                  <a:srgbClr val="E6724F"/>
                </a:solidFill>
                <a:latin typeface="Oswald"/>
                <a:ea typeface="Oswald"/>
                <a:cs typeface="Oswald"/>
                <a:sym typeface="Oswald"/>
              </a:rPr>
              <a:t>T</a:t>
            </a:r>
            <a:r>
              <a:rPr b="1" lang="es-CO" sz="4000">
                <a:solidFill>
                  <a:srgbClr val="E6724F"/>
                </a:solidFill>
                <a:latin typeface="Oswald"/>
                <a:ea typeface="Oswald"/>
                <a:cs typeface="Oswald"/>
                <a:sym typeface="Oswald"/>
              </a:rPr>
              <a:t>ÍTULO</a:t>
            </a:r>
            <a:endParaRPr b="1" i="0" sz="4000" u="none" cap="none" strike="noStrike">
              <a:solidFill>
                <a:srgbClr val="E6724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cxnSp>
        <p:nvCxnSpPr>
          <p:cNvPr id="126" name="Google Shape;126;p19"/>
          <p:cNvCxnSpPr/>
          <p:nvPr/>
        </p:nvCxnSpPr>
        <p:spPr>
          <a:xfrm>
            <a:off x="4557300" y="1509100"/>
            <a:ext cx="1843500" cy="0"/>
          </a:xfrm>
          <a:prstGeom prst="straightConnector1">
            <a:avLst/>
          </a:prstGeom>
          <a:noFill/>
          <a:ln cap="flat" cmpd="sng" w="9525">
            <a:solidFill>
              <a:srgbClr val="5B419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7" name="Google Shape;127;p19"/>
          <p:cNvSpPr txBox="1"/>
          <p:nvPr/>
        </p:nvSpPr>
        <p:spPr>
          <a:xfrm>
            <a:off x="4406675" y="2010675"/>
            <a:ext cx="3769200" cy="231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"</a:t>
            </a:r>
            <a:r>
              <a:rPr b="1" i="0" lang="es-CO" sz="1400" u="none" cap="none" strike="noStrik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Lorem ipsum dolor sit amet,</a:t>
            </a: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 consectetur adipiscing elit, sed do eiusmod tempor incididunt ut labore et dolore magna aliqua.</a:t>
            </a:r>
            <a:b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Ut enim ad minim veniam, quis nostrud exercitation ullamco laboris nisi ut aliquip ex ea commodo consequat. </a:t>
            </a:r>
            <a:r>
              <a:rPr b="0" i="1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Duis aute irure dolor</a:t>
            </a: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 in reprehenderit in voluptate velit esse cillum dolore eu fugiat nulla pariatur. Excepteur sint occaecat cupidatat non proident, sunt in culpa qui officia deserunt mollit anim id est laborum."</a:t>
            </a:r>
            <a:endParaRPr b="0" i="0" sz="14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128" name="Google Shape;128;p19" title="LOGO_Bogota_Negr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01900" y="179150"/>
            <a:ext cx="858426" cy="42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9" title="BogMiCiudad_03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792" y="117672"/>
            <a:ext cx="682164" cy="502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0"/>
          <p:cNvSpPr/>
          <p:nvPr/>
        </p:nvSpPr>
        <p:spPr>
          <a:xfrm>
            <a:off x="4791300" y="488800"/>
            <a:ext cx="3709200" cy="3709200"/>
          </a:xfrm>
          <a:prstGeom prst="ellipse">
            <a:avLst/>
          </a:prstGeom>
          <a:solidFill>
            <a:srgbClr val="E6724F"/>
          </a:solidFill>
          <a:ln cap="flat" cmpd="sng" w="19050">
            <a:solidFill>
              <a:srgbClr val="AEE5E8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s-CO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FOTO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20"/>
          <p:cNvSpPr/>
          <p:nvPr/>
        </p:nvSpPr>
        <p:spPr>
          <a:xfrm>
            <a:off x="1938150" y="3215075"/>
            <a:ext cx="1235400" cy="215100"/>
          </a:xfrm>
          <a:prstGeom prst="roundRect">
            <a:avLst>
              <a:gd fmla="val 16667" name="adj"/>
            </a:avLst>
          </a:prstGeom>
          <a:solidFill>
            <a:srgbClr val="6966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1" lang="es-CO" sz="9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Crédito</a:t>
            </a:r>
            <a:endParaRPr b="0" i="0" sz="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20"/>
          <p:cNvSpPr txBox="1"/>
          <p:nvPr/>
        </p:nvSpPr>
        <p:spPr>
          <a:xfrm>
            <a:off x="2380350" y="719150"/>
            <a:ext cx="351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3000" u="none" cap="none" strike="noStrike">
                <a:solidFill>
                  <a:srgbClr val="5B4191"/>
                </a:solidFill>
                <a:latin typeface="Roboto Black"/>
                <a:ea typeface="Roboto Black"/>
                <a:cs typeface="Roboto Black"/>
                <a:sym typeface="Roboto Black"/>
              </a:rPr>
              <a:t>❝</a:t>
            </a:r>
            <a:endParaRPr b="0" i="0" sz="3000" u="none" cap="none" strike="noStrike">
              <a:solidFill>
                <a:srgbClr val="5B419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37" name="Google Shape;137;p20"/>
          <p:cNvSpPr txBox="1"/>
          <p:nvPr/>
        </p:nvSpPr>
        <p:spPr>
          <a:xfrm>
            <a:off x="701250" y="1461325"/>
            <a:ext cx="3709200" cy="13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i="0" lang="es-CO" sz="2100" u="none" cap="none" strike="noStrike">
                <a:solidFill>
                  <a:srgbClr val="434343"/>
                </a:solidFill>
                <a:latin typeface="Oswald Medium"/>
                <a:ea typeface="Oswald Medium"/>
                <a:cs typeface="Oswald Medium"/>
                <a:sym typeface="Oswald Medium"/>
              </a:rPr>
              <a:t>Lorem ipsum dolor sit amet, consectetur adipiscing elit, sed do eiusmod tempor incididunt ut labore et dolore magna aliqua.</a:t>
            </a:r>
            <a:endParaRPr i="0" sz="2100" u="none" cap="none" strike="noStrike">
              <a:solidFill>
                <a:srgbClr val="000000"/>
              </a:solidFill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138" name="Google Shape;138;p20" title="LOGO_Bogota_Blanco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6593" y="196275"/>
            <a:ext cx="923400" cy="46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0" title="BogMiCiudad_02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9325" y="156075"/>
            <a:ext cx="681300" cy="50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1"/>
          <p:cNvSpPr txBox="1"/>
          <p:nvPr/>
        </p:nvSpPr>
        <p:spPr>
          <a:xfrm>
            <a:off x="2884275" y="1455150"/>
            <a:ext cx="3205200" cy="15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es-CO" sz="4800">
                <a:solidFill>
                  <a:srgbClr val="6966F2"/>
                </a:solidFill>
                <a:latin typeface="Oswald"/>
                <a:ea typeface="Oswald"/>
                <a:cs typeface="Oswald"/>
                <a:sym typeface="Oswald"/>
              </a:rPr>
              <a:t>INICIO DE SECCIÓN 1</a:t>
            </a:r>
            <a:endParaRPr b="1" i="0" sz="4800" u="none" cap="none" strike="noStrike">
              <a:solidFill>
                <a:srgbClr val="6966F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45" name="Google Shape;145;p21"/>
          <p:cNvSpPr/>
          <p:nvPr/>
        </p:nvSpPr>
        <p:spPr>
          <a:xfrm>
            <a:off x="3426825" y="3246500"/>
            <a:ext cx="2120100" cy="215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1" lang="es-CO" sz="900" u="none" cap="none" strike="noStrike">
                <a:solidFill>
                  <a:srgbClr val="E6724F"/>
                </a:solidFill>
                <a:latin typeface="Roboto"/>
                <a:ea typeface="Roboto"/>
                <a:cs typeface="Roboto"/>
                <a:sym typeface="Roboto"/>
              </a:rPr>
              <a:t>Nota</a:t>
            </a:r>
            <a:endParaRPr b="0" i="0" sz="900" u="none" cap="none" strike="noStrike">
              <a:solidFill>
                <a:srgbClr val="E6724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6" name="Google Shape;146;p21" title="LOGO_Bogota_Negro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01900" y="179150"/>
            <a:ext cx="858426" cy="42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1" title="BogMiCiudad_03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792" y="117672"/>
            <a:ext cx="682164" cy="502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2"/>
          <p:cNvSpPr/>
          <p:nvPr/>
        </p:nvSpPr>
        <p:spPr>
          <a:xfrm>
            <a:off x="1790725" y="2148000"/>
            <a:ext cx="2235600" cy="2995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3F228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FOTO</a:t>
            </a:r>
            <a:endParaRPr b="1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3" name="Google Shape;153;p22"/>
          <p:cNvSpPr/>
          <p:nvPr/>
        </p:nvSpPr>
        <p:spPr>
          <a:xfrm>
            <a:off x="4130125" y="2867350"/>
            <a:ext cx="2897700" cy="2276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3F228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FOTO</a:t>
            </a:r>
            <a:endParaRPr b="1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4" name="Google Shape;154;p22"/>
          <p:cNvSpPr/>
          <p:nvPr/>
        </p:nvSpPr>
        <p:spPr>
          <a:xfrm>
            <a:off x="4130125" y="0"/>
            <a:ext cx="1908600" cy="2735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3F228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FOTO</a:t>
            </a:r>
            <a:endParaRPr b="1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5" name="Google Shape;155;p22"/>
          <p:cNvSpPr/>
          <p:nvPr/>
        </p:nvSpPr>
        <p:spPr>
          <a:xfrm>
            <a:off x="6142525" y="0"/>
            <a:ext cx="3001500" cy="2735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3F228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FOTO</a:t>
            </a:r>
            <a:endParaRPr b="1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6" name="Google Shape;156;p22"/>
          <p:cNvSpPr/>
          <p:nvPr/>
        </p:nvSpPr>
        <p:spPr>
          <a:xfrm>
            <a:off x="1759525" y="0"/>
            <a:ext cx="2235600" cy="19902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3F228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FOTO</a:t>
            </a:r>
            <a:endParaRPr b="1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7" name="Google Shape;157;p22"/>
          <p:cNvSpPr/>
          <p:nvPr/>
        </p:nvSpPr>
        <p:spPr>
          <a:xfrm>
            <a:off x="7122125" y="2867400"/>
            <a:ext cx="2000400" cy="2276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3F228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FOTO</a:t>
            </a:r>
            <a:endParaRPr b="1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8" name="Google Shape;158;p22"/>
          <p:cNvSpPr/>
          <p:nvPr/>
        </p:nvSpPr>
        <p:spPr>
          <a:xfrm>
            <a:off x="0" y="0"/>
            <a:ext cx="1602000" cy="5143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3F228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FOTO</a:t>
            </a:r>
            <a:endParaRPr b="1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