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Black"/>
      <p:bold r:id="rId18"/>
      <p:boldItalic r:id="rId19"/>
    </p:embeddedFont>
    <p:embeddedFont>
      <p:font typeface="Oswald Medium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Roboto Medium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Medium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OswaldMedium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Medium-italic.fntdata"/><Relationship Id="rId27" Type="http://schemas.openxmlformats.org/officeDocument/2006/relationships/font" Target="fonts/Roboto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Italic.fntdata"/><Relationship Id="rId18" Type="http://schemas.openxmlformats.org/officeDocument/2006/relationships/font" Target="fonts/Roboto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e18d10b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g20e18d10b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1621050" y="1558938"/>
            <a:ext cx="1384500" cy="2223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621050" y="3122863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2" name="Google Shape;62;p14" title="LOGO_Bogota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3930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 title="BogMiCiudad_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436" y="156079"/>
            <a:ext cx="681300" cy="5018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558400" y="2107063"/>
            <a:ext cx="633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r>
              <a:rPr b="1" i="0" lang="es-CO" sz="6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endParaRPr b="0" i="0" sz="6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/>
        </p:nvSpPr>
        <p:spPr>
          <a:xfrm>
            <a:off x="1306600" y="942975"/>
            <a:ext cx="633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49" name="Google Shape;149;p23"/>
          <p:cNvCxnSpPr/>
          <p:nvPr/>
        </p:nvCxnSpPr>
        <p:spPr>
          <a:xfrm>
            <a:off x="1396850" y="1910381"/>
            <a:ext cx="28308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0" name="Google Shape;150;p23"/>
          <p:cNvSpPr txBox="1"/>
          <p:nvPr/>
        </p:nvSpPr>
        <p:spPr>
          <a:xfrm>
            <a:off x="1306600" y="210607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D32D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1" name="Google Shape;151;p23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877900" y="912000"/>
            <a:ext cx="7484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Destacado 1, frases notas, textos cortos.</a:t>
            </a:r>
            <a:endParaRPr b="1" i="0" sz="3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4" title="LOGO_Bogota_Blan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 title="BogMiCiudad_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2D37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232345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2799250" y="3146975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05ACA5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05ACA5"/>
              </a:solidFill>
            </a:endParaRPr>
          </a:p>
        </p:txBody>
      </p:sp>
      <p:pic>
        <p:nvPicPr>
          <p:cNvPr id="168" name="Google Shape;168;p25" title="LOGO_Bogota_Bl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 title="BogMiCiudad_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title="_SCRD_000_estarbn_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5400000">
            <a:off x="6263439" y="2276189"/>
            <a:ext cx="3227050" cy="253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7" name="Google Shape;77;p15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11425" y="2265475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787476" y="2265475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D32D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5" name="Google Shape;85;p16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711425" y="1084875"/>
            <a:ext cx="633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r>
              <a:rPr b="1" i="0" lang="es-CO" sz="6000" u="none" cap="none" strike="noStrike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endParaRPr b="0" i="0" sz="6000" u="none" cap="none" strike="noStrike">
              <a:solidFill>
                <a:srgbClr val="D32D3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860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686350" y="147795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4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Destacado 1, frases notas, textos cortos</a:t>
            </a:r>
            <a:endParaRPr b="1" i="0" sz="4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791050" y="355560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7" title="LOGO_Bogota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BogMiCiudad_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4000">
                <a:solidFill>
                  <a:srgbClr val="D32D37"/>
                </a:solidFill>
                <a:latin typeface="Oswald"/>
                <a:ea typeface="Oswald"/>
                <a:cs typeface="Oswald"/>
                <a:sym typeface="Oswald"/>
              </a:rPr>
              <a:t>TÍTULO</a:t>
            </a:r>
            <a:endParaRPr b="1" i="0" sz="4000" u="none" cap="none" strike="noStrike">
              <a:solidFill>
                <a:srgbClr val="D32D3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03" name="Google Shape;103;p18"/>
          <p:cNvCxnSpPr/>
          <p:nvPr/>
        </p:nvCxnSpPr>
        <p:spPr>
          <a:xfrm>
            <a:off x="4656625" y="14761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18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" name="Google Shape;105;p18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" y="156075"/>
            <a:ext cx="613971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EFD85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rgbClr val="D32D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81900" y="1403763"/>
            <a:ext cx="37092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s-CO" sz="2100" u="none" cap="none" strike="noStrike">
                <a:solidFill>
                  <a:srgbClr val="434343"/>
                </a:solidFill>
                <a:latin typeface="Oswald Medium"/>
                <a:ea typeface="Oswald Medium"/>
                <a:cs typeface="Oswald Medium"/>
                <a:sym typeface="Oswald Medium"/>
              </a:rPr>
              <a:t>Lorem ipsum dolor sit amet, consectetur adipiscing elit, sed do eiusmod tempor incididunt ut labore et dolore magna aliqua.</a:t>
            </a:r>
            <a:endParaRPr i="0" sz="2100" u="none" cap="none" strike="noStrike">
              <a:solidFill>
                <a:srgbClr val="00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14" name="Google Shape;114;p19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36" y="156079"/>
            <a:ext cx="681300" cy="5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 title="LOGO_Bogota_Negr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D85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 title="BogMiCiudad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" y="156075"/>
            <a:ext cx="613971" cy="4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2981625" y="1524725"/>
            <a:ext cx="633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INICIO</a:t>
            </a:r>
            <a:endParaRPr b="1" sz="6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 SECCIÓN/</a:t>
            </a:r>
            <a:endParaRPr b="1"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1690450" y="1524725"/>
            <a:ext cx="579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b="1"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24" name="Google Shape;124;p20"/>
          <p:cNvCxnSpPr/>
          <p:nvPr/>
        </p:nvCxnSpPr>
        <p:spPr>
          <a:xfrm>
            <a:off x="2731350" y="1631725"/>
            <a:ext cx="0" cy="149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1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21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1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1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ACA5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 title="logos_blanc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71914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2981625" y="1524725"/>
            <a:ext cx="633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rgbClr val="EFD850"/>
                </a:solidFill>
                <a:latin typeface="Oswald"/>
                <a:ea typeface="Oswald"/>
                <a:cs typeface="Oswald"/>
                <a:sym typeface="Oswald"/>
              </a:rPr>
              <a:t>INICIO</a:t>
            </a:r>
            <a:endParaRPr b="1" sz="6000">
              <a:solidFill>
                <a:srgbClr val="EFD8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 SECCIÓN/</a:t>
            </a:r>
            <a:endParaRPr b="1"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1690450" y="1524725"/>
            <a:ext cx="579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O" sz="6000">
                <a:solidFill>
                  <a:srgbClr val="EFD850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b="1" sz="6000">
              <a:solidFill>
                <a:srgbClr val="EFD8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43" name="Google Shape;143;p22"/>
          <p:cNvCxnSpPr/>
          <p:nvPr/>
        </p:nvCxnSpPr>
        <p:spPr>
          <a:xfrm>
            <a:off x="2731350" y="1631725"/>
            <a:ext cx="0" cy="1497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