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Black"/>
      <p:bold r:id="rId18"/>
      <p:boldItalic r:id="rId19"/>
    </p:embeddedFont>
    <p:embeddedFont>
      <p:font typeface="Roboto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Roboto Ligh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RobotoLight-regular.fntdata"/><Relationship Id="rId27" Type="http://schemas.openxmlformats.org/officeDocument/2006/relationships/font" Target="fonts/Roboto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Italic.fntdata"/><Relationship Id="rId30" Type="http://schemas.openxmlformats.org/officeDocument/2006/relationships/font" Target="fonts/Roboto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Italic.fntdata"/><Relationship Id="rId18" Type="http://schemas.openxmlformats.org/officeDocument/2006/relationships/font" Target="fonts/Roboto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a8c11670e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a8c11670e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2D37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508750" y="1389325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508750" y="35055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2" name="Google Shape;62;p14" title="LOGO_Bogota_Blan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4"/>
          <p:cNvCxnSpPr/>
          <p:nvPr/>
        </p:nvCxnSpPr>
        <p:spPr>
          <a:xfrm>
            <a:off x="1617550" y="3164150"/>
            <a:ext cx="5065500" cy="0"/>
          </a:xfrm>
          <a:prstGeom prst="straightConnector1">
            <a:avLst/>
          </a:prstGeom>
          <a:noFill/>
          <a:ln cap="flat" cmpd="sng" w="9525">
            <a:solidFill>
              <a:srgbClr val="F1B84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" name="Google Shape;64;p14" title="BogMiCiudad_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title="_SCRD_000_estarbn_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5400000">
            <a:off x="7389952" y="3402704"/>
            <a:ext cx="1965025" cy="15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/>
        </p:nvSpPr>
        <p:spPr>
          <a:xfrm>
            <a:off x="1109075" y="90996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D32D37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D32D37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59" name="Google Shape;159;p23"/>
          <p:cNvCxnSpPr/>
          <p:nvPr/>
        </p:nvCxnSpPr>
        <p:spPr>
          <a:xfrm>
            <a:off x="1202575" y="160433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23"/>
          <p:cNvSpPr txBox="1"/>
          <p:nvPr/>
        </p:nvSpPr>
        <p:spPr>
          <a:xfrm>
            <a:off x="1109075" y="18917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D32D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61" name="Google Shape;161;p23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232300" y="916875"/>
            <a:ext cx="7484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3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4" title="LOGO_Bogota_Blan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 title="BogMiCiudad_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2D37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/>
        </p:nvSpPr>
        <p:spPr>
          <a:xfrm>
            <a:off x="2323450" y="1864500"/>
            <a:ext cx="3833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9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69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2799250" y="3146975"/>
            <a:ext cx="2881800" cy="273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2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1" sz="1600" u="none" cap="none" strike="noStrike">
              <a:solidFill>
                <a:srgbClr val="FFB71B"/>
              </a:solidFill>
            </a:endParaRPr>
          </a:p>
        </p:txBody>
      </p:sp>
      <p:pic>
        <p:nvPicPr>
          <p:cNvPr id="178" name="Google Shape;178;p25" title="LOGO_Bogota_Blan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 title="BogMiCiudad_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 title="_SCRD_000_estarbn_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5400000">
            <a:off x="6263439" y="2276189"/>
            <a:ext cx="3227050" cy="253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2D37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15"/>
          <p:cNvCxnSpPr/>
          <p:nvPr/>
        </p:nvCxnSpPr>
        <p:spPr>
          <a:xfrm>
            <a:off x="3924050" y="2091338"/>
            <a:ext cx="429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3924050" y="2652763"/>
            <a:ext cx="429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3924050" y="3214188"/>
            <a:ext cx="429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3924050" y="3775613"/>
            <a:ext cx="429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" name="Google Shape;74;p15"/>
          <p:cNvCxnSpPr/>
          <p:nvPr/>
        </p:nvCxnSpPr>
        <p:spPr>
          <a:xfrm>
            <a:off x="3924050" y="4337038"/>
            <a:ext cx="429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" name="Google Shape;75;p15"/>
          <p:cNvSpPr txBox="1"/>
          <p:nvPr/>
        </p:nvSpPr>
        <p:spPr>
          <a:xfrm>
            <a:off x="3924050" y="15442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924050" y="2134301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3924050" y="26957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924050" y="3257151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3924050" y="38185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533775" y="1544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533775" y="2134301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533775" y="26957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533775" y="3285750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4533775" y="38185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539800" y="1338925"/>
            <a:ext cx="277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>
                <a:solidFill>
                  <a:srgbClr val="F1B84D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rgbClr val="F1B84D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6" name="Google Shape;86;p15"/>
          <p:cNvCxnSpPr/>
          <p:nvPr/>
        </p:nvCxnSpPr>
        <p:spPr>
          <a:xfrm>
            <a:off x="633300" y="19907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7" name="Google Shape;87;p15" title="LOGO_Bogota_Blan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 title="BogMiCiudad_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731350" y="1069375"/>
            <a:ext cx="473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>
                <a:solidFill>
                  <a:srgbClr val="D32D37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D32D37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4" name="Google Shape;94;p16"/>
          <p:cNvCxnSpPr/>
          <p:nvPr/>
        </p:nvCxnSpPr>
        <p:spPr>
          <a:xfrm>
            <a:off x="895800" y="17637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16"/>
          <p:cNvSpPr txBox="1"/>
          <p:nvPr/>
        </p:nvSpPr>
        <p:spPr>
          <a:xfrm>
            <a:off x="731350" y="1958113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4877226" y="1946225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D32D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84D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84D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84D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7" name="Google Shape;97;p16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686350" y="20313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199325" y="752888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FFB71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" name="Google Shape;106;p17" title="LOGO_Bogota_Blan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 title="BogMiCiudad_0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3985450" y="1039500"/>
            <a:ext cx="435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>
                <a:solidFill>
                  <a:srgbClr val="D32D37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D32D37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14" name="Google Shape;114;p18"/>
          <p:cNvCxnSpPr/>
          <p:nvPr/>
        </p:nvCxnSpPr>
        <p:spPr>
          <a:xfrm>
            <a:off x="4120575" y="177840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5" name="Google Shape;115;p18"/>
          <p:cNvSpPr txBox="1"/>
          <p:nvPr/>
        </p:nvSpPr>
        <p:spPr>
          <a:xfrm>
            <a:off x="4120575" y="2123275"/>
            <a:ext cx="37692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84D"/>
              </a:buClr>
              <a:buSzPts val="1400"/>
              <a:buFont typeface="Roboto"/>
              <a:buAutoNum type="arabicPeriod"/>
            </a:pPr>
            <a:r>
              <a:rPr lang="es-CO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Texto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84D"/>
              </a:buClr>
              <a:buSzPts val="1400"/>
              <a:buFont typeface="Roboto"/>
              <a:buAutoNum type="arabicPeriod"/>
            </a:pPr>
            <a:r>
              <a:rPr lang="es-CO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Texto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84D"/>
              </a:buClr>
              <a:buSzPts val="1400"/>
              <a:buFont typeface="Roboto"/>
              <a:buAutoNum type="arabicPeriod"/>
            </a:pPr>
            <a:r>
              <a:rPr lang="es-CO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Texto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●"/>
            </a:pPr>
            <a:r>
              <a:rPr lang="es-CO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Texto provisional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●"/>
            </a:pPr>
            <a:r>
              <a:rPr lang="es-CO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Texto provisional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Light"/>
              <a:buChar char="●"/>
            </a:pPr>
            <a:r>
              <a:rPr lang="es-CO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Texto provisional</a:t>
            </a:r>
            <a:endParaRPr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6" name="Google Shape;116;p18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FFB71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rgbClr val="D32D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2373250" y="827700"/>
            <a:ext cx="351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700" u="none" cap="none" strike="noStrike">
                <a:solidFill>
                  <a:srgbClr val="D32D37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2700" u="none" cap="none" strike="noStrike">
              <a:solidFill>
                <a:srgbClr val="D32D37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681900" y="142800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25" name="Google Shape;125;p19" title="LOGO_Bogota_Neg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 title="BogMiCiudad_0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71B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833975" y="1151050"/>
            <a:ext cx="55440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6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66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926200" y="3409675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D32D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0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127725" y="1852450"/>
            <a:ext cx="2235600" cy="2995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2472600" y="2867350"/>
            <a:ext cx="3261600" cy="198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2472600" y="146050"/>
            <a:ext cx="2000400" cy="25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4607250" y="146050"/>
            <a:ext cx="3018600" cy="257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5879025" y="2891950"/>
            <a:ext cx="3081300" cy="193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p21" title="LOGO_Bogota_Negr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1900" y="179150"/>
            <a:ext cx="858426" cy="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 title="BogMiCiudad_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4" y="146050"/>
            <a:ext cx="627600" cy="4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2D37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/>
        </p:nvSpPr>
        <p:spPr>
          <a:xfrm>
            <a:off x="833975" y="1151050"/>
            <a:ext cx="55440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6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</a:t>
            </a:r>
            <a:r>
              <a:rPr lang="es-CO" sz="66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 b="0" i="0" sz="66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926200" y="3409675"/>
            <a:ext cx="2120100" cy="2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D32D37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D32D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2" title="LOGO_Bogota_Blan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593" y="196275"/>
            <a:ext cx="9234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 title="BogMiCiudad_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325" y="156075"/>
            <a:ext cx="6813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