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Roboto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Medium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RobotoMedium-italic.fntdata"/><Relationship Id="rId16" Type="http://schemas.openxmlformats.org/officeDocument/2006/relationships/font" Target="fonts/Roboto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Medium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c360953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c360953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360953b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c360953b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c360953b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c360953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c360953b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c360953b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11575" y="1080025"/>
            <a:ext cx="5913000" cy="169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5000">
                <a:latin typeface="Roboto"/>
                <a:ea typeface="Roboto"/>
                <a:cs typeface="Roboto"/>
                <a:sym typeface="Roboto"/>
              </a:rPr>
              <a:t>Título de la presentación</a:t>
            </a:r>
            <a:endParaRPr b="1" sz="5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282850" y="2775925"/>
            <a:ext cx="5143200" cy="8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>
                <a:latin typeface="Roboto Medium"/>
                <a:ea typeface="Roboto Medium"/>
                <a:cs typeface="Roboto Medium"/>
                <a:sym typeface="Roboto Medium"/>
              </a:rPr>
              <a:t>Subtítulo de la presentación si existe o si es necesario</a:t>
            </a:r>
            <a:endParaRPr sz="26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915530"/>
            <a:ext cx="8520600" cy="4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latin typeface="Roboto"/>
                <a:ea typeface="Roboto"/>
                <a:cs typeface="Roboto"/>
                <a:sym typeface="Roboto"/>
              </a:rPr>
              <a:t>Contenido de la diapositiva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898250" y="1550525"/>
            <a:ext cx="7933800" cy="30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500">
                <a:latin typeface="Roboto"/>
                <a:ea typeface="Roboto"/>
                <a:cs typeface="Roboto"/>
                <a:sym typeface="Roboto"/>
              </a:rPr>
              <a:t>Introducir contenido de la diapositiva</a:t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915530"/>
            <a:ext cx="8520600" cy="4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latin typeface="Roboto"/>
                <a:ea typeface="Roboto"/>
                <a:cs typeface="Roboto"/>
                <a:sym typeface="Roboto"/>
              </a:rPr>
              <a:t>Contenido de la diapositiva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898250" y="1550525"/>
            <a:ext cx="7933800" cy="30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500">
                <a:latin typeface="Roboto"/>
                <a:ea typeface="Roboto"/>
                <a:cs typeface="Roboto"/>
                <a:sym typeface="Roboto"/>
              </a:rPr>
              <a:t>Introducir contenido de la diapositiva</a:t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915530"/>
            <a:ext cx="8520600" cy="4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Contenido de la diapositiva</a:t>
            </a:r>
            <a:endParaRPr b="1"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898250" y="1550525"/>
            <a:ext cx="7933800" cy="30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500">
                <a:solidFill>
                  <a:srgbClr val="FCF2FF"/>
                </a:solidFill>
                <a:latin typeface="Roboto"/>
                <a:ea typeface="Roboto"/>
                <a:cs typeface="Roboto"/>
                <a:sym typeface="Roboto"/>
              </a:rPr>
              <a:t>Introducir contenido de la diapositiva</a:t>
            </a:r>
            <a:endParaRPr sz="1500">
              <a:solidFill>
                <a:srgbClr val="FCF2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915530"/>
            <a:ext cx="8520600" cy="4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latin typeface="Roboto"/>
                <a:ea typeface="Roboto"/>
                <a:cs typeface="Roboto"/>
                <a:sym typeface="Roboto"/>
              </a:rPr>
              <a:t>Contenido de la diapositiva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898250" y="1550525"/>
            <a:ext cx="7933800" cy="30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500">
                <a:latin typeface="Roboto"/>
                <a:ea typeface="Roboto"/>
                <a:cs typeface="Roboto"/>
                <a:sym typeface="Roboto"/>
              </a:rPr>
              <a:t>Introducir contenido de la diapositiva</a:t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