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6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98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982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177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722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844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17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97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277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15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537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EC75-84AF-4EE8-B014-3AE1638C5328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AD35-3D7A-44EC-9E26-BD3A2F6486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14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71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744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Castillo</dc:creator>
  <cp:lastModifiedBy>Alvaro Castillo</cp:lastModifiedBy>
  <cp:revision>1</cp:revision>
  <dcterms:created xsi:type="dcterms:W3CDTF">2020-01-14T13:51:03Z</dcterms:created>
  <dcterms:modified xsi:type="dcterms:W3CDTF">2020-01-14T13:52:20Z</dcterms:modified>
</cp:coreProperties>
</file>