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43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645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487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973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812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05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506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495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773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996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010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EF2BD-7CAB-4082-B8C1-1EE5B349BD40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4B6AA-FB70-4D78-AD1F-209C91B91D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53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70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06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1798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Castillo</dc:creator>
  <cp:lastModifiedBy>Alvaro Castillo</cp:lastModifiedBy>
  <cp:revision>3</cp:revision>
  <dcterms:created xsi:type="dcterms:W3CDTF">2020-01-14T13:49:35Z</dcterms:created>
  <dcterms:modified xsi:type="dcterms:W3CDTF">2020-01-14T13:58:05Z</dcterms:modified>
</cp:coreProperties>
</file>